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4" d="100"/>
          <a:sy n="114" d="100"/>
        </p:scale>
        <p:origin x="4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5395" y="4219427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1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피어나다</a:t>
            </a:r>
            <a:r>
              <a:rPr lang="ko-KR" altLang="en-US" sz="4000" b="1" spc="-30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300" dirty="0">
                <a:solidFill>
                  <a:schemeClr val="accent1">
                    <a:lumMod val="60000"/>
                    <a:lumOff val="4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서비스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7026" y="4908237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이왕훈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옥경림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고진혁 최인규 </a:t>
            </a:r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정주애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369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제</a:t>
            </a:r>
            <a:r>
              <a:rPr lang="en-US" altLang="ko-KR" sz="14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9</a:t>
            </a:r>
            <a:r>
              <a:rPr lang="ko-KR" altLang="en-US" sz="14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회 </a:t>
            </a:r>
            <a:r>
              <a:rPr lang="ko-KR" altLang="en-US" sz="14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농림축산식품부</a:t>
            </a:r>
            <a:r>
              <a:rPr lang="ko-KR" altLang="en-US" sz="14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공공데이터 활용 창업경진대회</a:t>
            </a:r>
            <a:endParaRPr lang="en-US" altLang="ko-KR" sz="14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flow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0894" y="1469733"/>
            <a:ext cx="2823733" cy="27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3913" y="364458"/>
            <a:ext cx="9794789" cy="4937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7826" y="5479526"/>
            <a:ext cx="7216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튤립이네 집에 마실 가자마자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튤립이가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반겨줍니다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나의 힘들었던 이야기를 하기 전에 먼저 안부부터 물어보는 것이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예의겠죠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?</a:t>
            </a:r>
          </a:p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튤립이도 절 보고 싶었다고 해주네요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7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우리의 친구들을 보다 더 오랫동안 기억하기 위해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또는 우리의 친구들을 다른 우리의 사랑하는 이에게도 소개해주기 위해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이러한 공간을 만들었습니다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좋은 친구를 오래도록 기억하고 싶은 건 누구에게나 당연한 일이죠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7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튤립이에게도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다른 친구를 만들어 주고 싶네요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저에게도 어울리고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튤립이도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좋아할 만 한 친구를 찾아볼까요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?”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6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튤립이는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사실 우리나라에서는 덥고 습한 여름을 굉장히 힘들어 합니다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그래서 같은 온실 속에서 함께 보살핌을 받으며 지낼 친구를 소개해 주고 싶어요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0675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튤립이처럼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멋진 친구에게는 똑같이 화려한 친구가 좋을 것 같습니다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서로 자신의 아름다움을 뽐내는 법을 공유하며 빨리 친해질 수 있을 것 같습니다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6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남아프리카에서 건너온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‘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군자란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’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이라는 친구를 소개해 주기로 마음먹었습니다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친구라는 것은 대륙이나 종을 초월할 수 있다는 것을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튤립이를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통해 항상 배웠습니다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201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함께하는 친구가 많이 늘어난 화면입니다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보시면 아시겠지만 제가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눈여겨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본 친구들은 모두 저와 함께 하고 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961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여기서는 마치 택시를 타는 것 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처럼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우리의 친구들과 함께하는 모든 곳을 한 번에 갈 수 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매번 튤립이만 챙기니 다른 친구들이 저를 그리워하겠군요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오늘은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햇님이에게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가봐야 할 것 같습니다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240630_0012407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962" y="0"/>
            <a:ext cx="345687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1708" y="2067697"/>
            <a:ext cx="34846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오래된 원고지의 느낌과 강렬한 색채의 꽃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한번쯤 길가의 꽃에 시선이 사로잡혀 발길을 멈추었던 기억이 떠오르지 않나요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?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그때의 그 기억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 ‘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피어나다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’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가 다시금 되새기게 해드립니다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438" y="0"/>
            <a:ext cx="34568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홈 화면에서는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‘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피어나다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’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의 전반적인 느낌을 한눈에 만끽하실 수 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나에게 말을 걸어주고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대화도 할 수 있는 나의 벗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나만의 꽃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  <a:p>
            <a:endParaRPr lang="en-US" altLang="ko-KR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0674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우리가 함께 나누는 여정을 오롯이 기억 속에만 남게 할 수는 없겠죠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함께 나누는 이야기들은 두고두고 볼 수 있어야 합니다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9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7" y="2067697"/>
            <a:ext cx="3624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여기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나의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튤립이와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함께한 추억들이 있군요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처음에 친구의 이름을 아무렇게나 지은 것이 후회되지만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정작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튤립이는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아무렇지 않습니다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당신만 있으면 되니까요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8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튤립이가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나를 기다리고 있었다는 사실에 마음이 뭉클해집니다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교환일기라지만 저 혼자 약간은 소홀했던 것 같습니다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그래도 진심을 담아 사과하면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튤립이는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이해해 줄 것이라 믿습니다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4198" y="0"/>
            <a:ext cx="34568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708" y="2067697"/>
            <a:ext cx="3484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어느새 다른 친구들도 많이 생겼군요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튤립이도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기뻐할 것입니다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당신의 친구는 또한 튤립이의 친구니까요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675" y="364457"/>
            <a:ext cx="9803027" cy="4941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7826" y="5479526"/>
            <a:ext cx="7216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“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마실 가기 탭에서는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튤립이와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함께 시간을 보낼 수 있습니다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좋아하는 이가 그 어떤 표정을 짓든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우리는 사랑스럽다 생각합니다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.</a:t>
            </a:r>
          </a:p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오늘의 힘들었던 일을 튤립이에게 한 번 털어놓아 볼까요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?”</a:t>
            </a:r>
          </a:p>
          <a:p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398</Words>
  <Application>Microsoft Office PowerPoint</Application>
  <PresentationFormat>와이드스크린</PresentationFormat>
  <Paragraphs>62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241</cp:revision>
  <dcterms:created xsi:type="dcterms:W3CDTF">2015-04-14T11:49:33Z</dcterms:created>
  <dcterms:modified xsi:type="dcterms:W3CDTF">2024-07-01T00:41:08Z</dcterms:modified>
</cp:coreProperties>
</file>